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CC2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4643"/>
  </p:normalViewPr>
  <p:slideViewPr>
    <p:cSldViewPr snapToGrid="0" snapToObjects="1">
      <p:cViewPr varScale="1">
        <p:scale>
          <a:sx n="122" d="100"/>
          <a:sy n="122" d="100"/>
        </p:scale>
        <p:origin x="24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3C711-64C7-854E-96AD-3F2920FE5BA3}" type="datetimeFigureOut">
              <a:rPr lang="en-US" smtClean="0"/>
              <a:t>1/16/17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7F068-401F-B84D-B9E1-DE1D1D0B5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790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jp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jp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jp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jp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jp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jp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2.jp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jp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2772" y="2503713"/>
            <a:ext cx="4299856" cy="2013857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2772" y="4669971"/>
            <a:ext cx="4299856" cy="805543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92D05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9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2772" y="2503713"/>
            <a:ext cx="4299856" cy="2013857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2772" y="4669971"/>
            <a:ext cx="4299856" cy="805543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92D05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0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2772" y="2503713"/>
            <a:ext cx="4299856" cy="2013857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2772" y="4669971"/>
            <a:ext cx="4299856" cy="805543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92D05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3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2772" y="2503713"/>
            <a:ext cx="4299856" cy="2013857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2772" y="4669971"/>
            <a:ext cx="4299856" cy="805543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92D05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5pPr marL="2057400" indent="-228600">
              <a:buClr>
                <a:srgbClr val="92D050"/>
              </a:buClr>
              <a:buFont typeface="LucidaGrande" charset="0"/>
              <a:buChar char="▶︎"/>
              <a:defRPr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2"/>
            <a:r>
              <a:rPr lang="en-US" dirty="0" smtClean="0"/>
              <a:t> Third level</a:t>
            </a:r>
          </a:p>
          <a:p>
            <a:pPr lvl="3"/>
            <a:r>
              <a:rPr lang="en-US" dirty="0" smtClean="0"/>
              <a:t> 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DABC-275D-5A40-AEAC-654AD2A632F8}" type="datetimeFigureOut">
              <a:rPr lang="en-US" smtClean="0"/>
              <a:t>1/16/17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3EE7-D8D8-0341-8A9C-65037D0E86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buClr>
                <a:schemeClr val="tx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bg1"/>
                </a:solidFill>
              </a:defRPr>
            </a:lvl4pPr>
            <a:lvl5pPr marL="2057400" indent="-228600">
              <a:buClr>
                <a:schemeClr val="tx1"/>
              </a:buClr>
              <a:buFont typeface="LucidaGrande" charset="0"/>
              <a:buChar char="▶︎"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2"/>
            <a:r>
              <a:rPr lang="en-US" dirty="0" smtClean="0"/>
              <a:t> Third level</a:t>
            </a:r>
          </a:p>
          <a:p>
            <a:pPr lvl="3"/>
            <a:r>
              <a:rPr lang="en-US" dirty="0" smtClean="0"/>
              <a:t> 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EABDABC-275D-5A40-AEAC-654AD2A632F8}" type="datetimeFigureOut">
              <a:rPr lang="en-US" smtClean="0"/>
              <a:pPr/>
              <a:t>1/16/17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0D3EE7-D8D8-0341-8A9C-65037D0E86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buClr>
                <a:srgbClr val="7CC24E"/>
              </a:buClr>
              <a:defRPr>
                <a:solidFill>
                  <a:schemeClr val="bg1"/>
                </a:solidFill>
              </a:defRPr>
            </a:lvl1pPr>
            <a:lvl2pPr>
              <a:buClr>
                <a:srgbClr val="7CC24E"/>
              </a:buClr>
              <a:defRPr>
                <a:solidFill>
                  <a:schemeClr val="bg1"/>
                </a:solidFill>
              </a:defRPr>
            </a:lvl2pPr>
            <a:lvl3pPr>
              <a:buClr>
                <a:srgbClr val="7CC24E"/>
              </a:buClr>
              <a:defRPr>
                <a:solidFill>
                  <a:schemeClr val="bg1"/>
                </a:solidFill>
              </a:defRPr>
            </a:lvl3pPr>
            <a:lvl4pPr>
              <a:buClr>
                <a:srgbClr val="7CC24E"/>
              </a:buClr>
              <a:defRPr>
                <a:solidFill>
                  <a:schemeClr val="bg1"/>
                </a:solidFill>
              </a:defRPr>
            </a:lvl4pPr>
            <a:lvl5pPr marL="2057400" indent="-228600">
              <a:buClr>
                <a:srgbClr val="7CC24E"/>
              </a:buClr>
              <a:buFont typeface="LucidaGrande" charset="0"/>
              <a:buChar char="▶︎"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2"/>
            <a:r>
              <a:rPr lang="en-US" dirty="0" smtClean="0"/>
              <a:t> Third level</a:t>
            </a:r>
          </a:p>
          <a:p>
            <a:pPr lvl="3"/>
            <a:r>
              <a:rPr lang="en-US" dirty="0" smtClean="0"/>
              <a:t> 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DABC-275D-5A40-AEAC-654AD2A632F8}" type="datetimeFigureOut">
              <a:rPr lang="en-US" smtClean="0"/>
              <a:t>1/16/17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3EE7-D8D8-0341-8A9C-65037D0E86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5597979" cy="10391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45771"/>
            <a:ext cx="4988379" cy="4517572"/>
          </a:xfrm>
        </p:spPr>
        <p:txBody>
          <a:bodyPr/>
          <a:lstStyle>
            <a:lvl5pPr marL="2057400" indent="-228600">
              <a:buClr>
                <a:srgbClr val="92D050"/>
              </a:buClr>
              <a:buFont typeface="LucidaGrande" charset="0"/>
              <a:buChar char="▶︎"/>
              <a:defRPr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2"/>
            <a:r>
              <a:rPr lang="en-US" dirty="0" smtClean="0"/>
              <a:t> Third level</a:t>
            </a:r>
          </a:p>
          <a:p>
            <a:pPr lvl="3"/>
            <a:r>
              <a:rPr lang="en-US" dirty="0" smtClean="0"/>
              <a:t> 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70513" y="6197373"/>
            <a:ext cx="1219201" cy="359911"/>
          </a:xfrm>
        </p:spPr>
        <p:txBody>
          <a:bodyPr/>
          <a:lstStyle/>
          <a:p>
            <a:fld id="{8EABDABC-275D-5A40-AEAC-654AD2A632F8}" type="datetimeFigureOut">
              <a:rPr lang="en-US" smtClean="0"/>
              <a:t>1/16/17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8650" y="6192160"/>
            <a:ext cx="28112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20343" y="6192159"/>
            <a:ext cx="503464" cy="365125"/>
          </a:xfrm>
        </p:spPr>
        <p:txBody>
          <a:bodyPr/>
          <a:lstStyle/>
          <a:p>
            <a:fld id="{100D3EE7-D8D8-0341-8A9C-65037D0E86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5597979" cy="10391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45771"/>
            <a:ext cx="4988379" cy="4517572"/>
          </a:xfrm>
        </p:spPr>
        <p:txBody>
          <a:bodyPr/>
          <a:lstStyle>
            <a:lvl5pPr marL="2057400" indent="-228600">
              <a:buClr>
                <a:srgbClr val="92D050"/>
              </a:buClr>
              <a:buFont typeface="LucidaGrande" charset="0"/>
              <a:buChar char="▶︎"/>
              <a:defRPr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2"/>
            <a:r>
              <a:rPr lang="en-US" dirty="0" smtClean="0"/>
              <a:t> Third level</a:t>
            </a:r>
          </a:p>
          <a:p>
            <a:pPr lvl="3"/>
            <a:r>
              <a:rPr lang="en-US" dirty="0" smtClean="0"/>
              <a:t> 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70513" y="6197373"/>
            <a:ext cx="1219201" cy="359911"/>
          </a:xfrm>
        </p:spPr>
        <p:txBody>
          <a:bodyPr/>
          <a:lstStyle/>
          <a:p>
            <a:fld id="{8EABDABC-275D-5A40-AEAC-654AD2A632F8}" type="datetimeFigureOut">
              <a:rPr lang="en-US" smtClean="0"/>
              <a:t>1/16/17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8650" y="6192160"/>
            <a:ext cx="28112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20343" y="6192159"/>
            <a:ext cx="503464" cy="365125"/>
          </a:xfrm>
        </p:spPr>
        <p:txBody>
          <a:bodyPr/>
          <a:lstStyle/>
          <a:p>
            <a:fld id="{100D3EE7-D8D8-0341-8A9C-65037D0E86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5597979" cy="10391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45771"/>
            <a:ext cx="4988379" cy="4517572"/>
          </a:xfrm>
        </p:spPr>
        <p:txBody>
          <a:bodyPr/>
          <a:lstStyle>
            <a:lvl5pPr marL="2057400" indent="-228600">
              <a:buClr>
                <a:srgbClr val="92D050"/>
              </a:buClr>
              <a:buFont typeface="LucidaGrande" charset="0"/>
              <a:buChar char="▶︎"/>
              <a:defRPr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2"/>
            <a:r>
              <a:rPr lang="en-US" dirty="0" smtClean="0"/>
              <a:t> Third level</a:t>
            </a:r>
          </a:p>
          <a:p>
            <a:pPr lvl="3"/>
            <a:r>
              <a:rPr lang="en-US" dirty="0" smtClean="0"/>
              <a:t> 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70513" y="6197373"/>
            <a:ext cx="1219201" cy="359911"/>
          </a:xfrm>
        </p:spPr>
        <p:txBody>
          <a:bodyPr/>
          <a:lstStyle/>
          <a:p>
            <a:fld id="{8EABDABC-275D-5A40-AEAC-654AD2A632F8}" type="datetimeFigureOut">
              <a:rPr lang="en-US" smtClean="0"/>
              <a:t>1/16/17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8650" y="6192160"/>
            <a:ext cx="28112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20343" y="6192159"/>
            <a:ext cx="503464" cy="365125"/>
          </a:xfrm>
        </p:spPr>
        <p:txBody>
          <a:bodyPr/>
          <a:lstStyle/>
          <a:p>
            <a:fld id="{100D3EE7-D8D8-0341-8A9C-65037D0E86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5597979" cy="10391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45771"/>
            <a:ext cx="4988379" cy="4517572"/>
          </a:xfrm>
        </p:spPr>
        <p:txBody>
          <a:bodyPr/>
          <a:lstStyle>
            <a:lvl5pPr marL="2057400" indent="-228600">
              <a:buClr>
                <a:srgbClr val="92D050"/>
              </a:buClr>
              <a:buFont typeface="LucidaGrande" charset="0"/>
              <a:buChar char="▶︎"/>
              <a:defRPr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2"/>
            <a:r>
              <a:rPr lang="en-US" dirty="0" smtClean="0"/>
              <a:t> Third level</a:t>
            </a:r>
          </a:p>
          <a:p>
            <a:pPr lvl="3"/>
            <a:r>
              <a:rPr lang="en-US" dirty="0" smtClean="0"/>
              <a:t> 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70513" y="6197373"/>
            <a:ext cx="1219201" cy="359911"/>
          </a:xfrm>
        </p:spPr>
        <p:txBody>
          <a:bodyPr/>
          <a:lstStyle/>
          <a:p>
            <a:fld id="{8EABDABC-275D-5A40-AEAC-654AD2A632F8}" type="datetimeFigureOut">
              <a:rPr lang="en-US" smtClean="0"/>
              <a:t>1/16/17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8650" y="6192160"/>
            <a:ext cx="28112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20343" y="6192159"/>
            <a:ext cx="503464" cy="365125"/>
          </a:xfrm>
        </p:spPr>
        <p:txBody>
          <a:bodyPr/>
          <a:lstStyle/>
          <a:p>
            <a:fld id="{100D3EE7-D8D8-0341-8A9C-65037D0E86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2772" y="2503713"/>
            <a:ext cx="4299856" cy="2013857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2772" y="4669971"/>
            <a:ext cx="4299856" cy="805543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92D05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7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5597979" cy="10391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45771"/>
            <a:ext cx="4988379" cy="4517572"/>
          </a:xfrm>
        </p:spPr>
        <p:txBody>
          <a:bodyPr/>
          <a:lstStyle>
            <a:lvl5pPr marL="2057400" indent="-228600">
              <a:buClr>
                <a:srgbClr val="92D050"/>
              </a:buClr>
              <a:buFont typeface="LucidaGrande" charset="0"/>
              <a:buChar char="▶︎"/>
              <a:defRPr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2"/>
            <a:r>
              <a:rPr lang="en-US" dirty="0" smtClean="0"/>
              <a:t> Third level</a:t>
            </a:r>
          </a:p>
          <a:p>
            <a:pPr lvl="3"/>
            <a:r>
              <a:rPr lang="en-US" dirty="0" smtClean="0"/>
              <a:t> 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70513" y="6197373"/>
            <a:ext cx="1219201" cy="359911"/>
          </a:xfrm>
        </p:spPr>
        <p:txBody>
          <a:bodyPr/>
          <a:lstStyle/>
          <a:p>
            <a:fld id="{8EABDABC-275D-5A40-AEAC-654AD2A632F8}" type="datetimeFigureOut">
              <a:rPr lang="en-US" smtClean="0"/>
              <a:t>1/16/17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8650" y="6192160"/>
            <a:ext cx="28112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20343" y="6192159"/>
            <a:ext cx="503464" cy="365125"/>
          </a:xfrm>
        </p:spPr>
        <p:txBody>
          <a:bodyPr/>
          <a:lstStyle/>
          <a:p>
            <a:fld id="{100D3EE7-D8D8-0341-8A9C-65037D0E86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8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5597979" cy="10391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45771"/>
            <a:ext cx="4988379" cy="4517572"/>
          </a:xfrm>
        </p:spPr>
        <p:txBody>
          <a:bodyPr/>
          <a:lstStyle>
            <a:lvl5pPr marL="2057400" indent="-228600">
              <a:buClr>
                <a:srgbClr val="92D050"/>
              </a:buClr>
              <a:buFont typeface="LucidaGrande" charset="0"/>
              <a:buChar char="▶︎"/>
              <a:defRPr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2"/>
            <a:r>
              <a:rPr lang="en-US" dirty="0" smtClean="0"/>
              <a:t> Third level</a:t>
            </a:r>
          </a:p>
          <a:p>
            <a:pPr lvl="3"/>
            <a:r>
              <a:rPr lang="en-US" dirty="0" smtClean="0"/>
              <a:t> 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70513" y="6197373"/>
            <a:ext cx="1219201" cy="359911"/>
          </a:xfrm>
        </p:spPr>
        <p:txBody>
          <a:bodyPr/>
          <a:lstStyle/>
          <a:p>
            <a:fld id="{8EABDABC-275D-5A40-AEAC-654AD2A632F8}" type="datetimeFigureOut">
              <a:rPr lang="en-US" smtClean="0"/>
              <a:t>1/16/17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8650" y="6192160"/>
            <a:ext cx="28112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20343" y="6192159"/>
            <a:ext cx="503464" cy="365125"/>
          </a:xfrm>
        </p:spPr>
        <p:txBody>
          <a:bodyPr/>
          <a:lstStyle/>
          <a:p>
            <a:fld id="{100D3EE7-D8D8-0341-8A9C-65037D0E86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9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5597979" cy="10391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45771"/>
            <a:ext cx="4988379" cy="4517572"/>
          </a:xfrm>
        </p:spPr>
        <p:txBody>
          <a:bodyPr/>
          <a:lstStyle>
            <a:lvl5pPr marL="2057400" indent="-228600">
              <a:buClr>
                <a:srgbClr val="92D050"/>
              </a:buClr>
              <a:buFont typeface="LucidaGrande" charset="0"/>
              <a:buChar char="▶︎"/>
              <a:defRPr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2"/>
            <a:r>
              <a:rPr lang="en-US" dirty="0" smtClean="0"/>
              <a:t> Third level</a:t>
            </a:r>
          </a:p>
          <a:p>
            <a:pPr lvl="3"/>
            <a:r>
              <a:rPr lang="en-US" dirty="0" smtClean="0"/>
              <a:t> 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70513" y="6197373"/>
            <a:ext cx="1219201" cy="359911"/>
          </a:xfrm>
        </p:spPr>
        <p:txBody>
          <a:bodyPr/>
          <a:lstStyle/>
          <a:p>
            <a:fld id="{8EABDABC-275D-5A40-AEAC-654AD2A632F8}" type="datetimeFigureOut">
              <a:rPr lang="en-US" smtClean="0"/>
              <a:t>1/16/17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8650" y="6192160"/>
            <a:ext cx="28112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20343" y="6192159"/>
            <a:ext cx="503464" cy="365125"/>
          </a:xfrm>
        </p:spPr>
        <p:txBody>
          <a:bodyPr/>
          <a:lstStyle/>
          <a:p>
            <a:fld id="{100D3EE7-D8D8-0341-8A9C-65037D0E86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DABC-275D-5A40-AEAC-654AD2A632F8}" type="datetimeFigureOut">
              <a:rPr lang="en-US" smtClean="0"/>
              <a:t>1/16/17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3EE7-D8D8-0341-8A9C-65037D0E86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EABDABC-275D-5A40-AEAC-654AD2A632F8}" type="datetimeFigureOut">
              <a:rPr lang="en-US" smtClean="0"/>
              <a:pPr/>
              <a:t>1/16/17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0D3EE7-D8D8-0341-8A9C-65037D0E86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>
            <a:normAutofit/>
          </a:bodyPr>
          <a:lstStyle>
            <a:lvl1pPr>
              <a:defRPr sz="4800">
                <a:solidFill>
                  <a:srgbClr val="7CC24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EABDABC-275D-5A40-AEAC-654AD2A632F8}" type="datetimeFigureOut">
              <a:rPr lang="en-US" smtClean="0"/>
              <a:pPr/>
              <a:t>1/16/17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0D3EE7-D8D8-0341-8A9C-65037D0E86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DABC-275D-5A40-AEAC-654AD2A632F8}" type="datetimeFigureOut">
              <a:rPr lang="en-US" smtClean="0"/>
              <a:t>1/16/17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3EE7-D8D8-0341-8A9C-65037D0E86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DABC-275D-5A40-AEAC-654AD2A632F8}" type="datetimeFigureOut">
              <a:rPr lang="en-US" smtClean="0"/>
              <a:t>1/16/17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3EE7-D8D8-0341-8A9C-65037D0E86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DABC-275D-5A40-AEAC-654AD2A632F8}" type="datetimeFigureOut">
              <a:rPr lang="en-US" smtClean="0"/>
              <a:t>1/16/17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3EE7-D8D8-0341-8A9C-65037D0E86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DABC-275D-5A40-AEAC-654AD2A632F8}" type="datetimeFigureOut">
              <a:rPr lang="en-US" smtClean="0"/>
              <a:t>1/16/17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3EE7-D8D8-0341-8A9C-65037D0E86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2772" y="2503713"/>
            <a:ext cx="4299856" cy="2013857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2772" y="4669971"/>
            <a:ext cx="4299856" cy="805543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92D05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DABC-275D-5A40-AEAC-654AD2A632F8}" type="datetimeFigureOut">
              <a:rPr lang="en-US" smtClean="0"/>
              <a:t>1/16/17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3EE7-D8D8-0341-8A9C-65037D0E86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2772" y="2503713"/>
            <a:ext cx="4299856" cy="2013857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2772" y="4669971"/>
            <a:ext cx="4299856" cy="805543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92D05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2772" y="2503713"/>
            <a:ext cx="4299856" cy="2013857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2772" y="4669971"/>
            <a:ext cx="4299856" cy="805543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92D05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2772" y="2503713"/>
            <a:ext cx="4299856" cy="2013857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2772" y="4669971"/>
            <a:ext cx="4299856" cy="805543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92D05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2772" y="2503713"/>
            <a:ext cx="4299856" cy="2013857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2772" y="4669971"/>
            <a:ext cx="4299856" cy="805543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92D05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2772" y="2503713"/>
            <a:ext cx="4299856" cy="2013857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2772" y="4669971"/>
            <a:ext cx="4299856" cy="805543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92D05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8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2772" y="2503713"/>
            <a:ext cx="4299856" cy="2013857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2772" y="4669971"/>
            <a:ext cx="4299856" cy="805543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92D05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30" Type="http://schemas.openxmlformats.org/officeDocument/2006/relationships/slideLayout" Target="../slideLayouts/slideLayout30.xml"/><Relationship Id="rId31" Type="http://schemas.openxmlformats.org/officeDocument/2006/relationships/theme" Target="../theme/theme1.xml"/><Relationship Id="rId32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0391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45771"/>
            <a:ext cx="7886700" cy="45175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2"/>
            <a:r>
              <a:rPr lang="en-US" dirty="0" smtClean="0"/>
              <a:t> Third level</a:t>
            </a:r>
          </a:p>
          <a:p>
            <a:pPr lvl="3"/>
            <a:r>
              <a:rPr lang="en-US" dirty="0" smtClean="0"/>
              <a:t> 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62056" y="6197373"/>
            <a:ext cx="1219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fld id="{8EABDABC-275D-5A40-AEAC-654AD2A632F8}" type="datetimeFigureOut">
              <a:rPr lang="en-US" smtClean="0"/>
              <a:pPr/>
              <a:t>1/16/17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8650" y="619216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>
                    <a:lumMod val="75000"/>
                  </a:schemeClr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de-DE" dirty="0" smtClean="0"/>
              <a:t>©2017 GOLFTEC  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1886" y="6204857"/>
            <a:ext cx="503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92D050"/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fld id="{100D3EE7-D8D8-0341-8A9C-65037D0E862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064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4" r:id="rId12"/>
    <p:sldLayoutId id="2147483662" r:id="rId13"/>
    <p:sldLayoutId id="2147483685" r:id="rId14"/>
    <p:sldLayoutId id="2147483686" r:id="rId15"/>
    <p:sldLayoutId id="2147483689" r:id="rId16"/>
    <p:sldLayoutId id="2147483690" r:id="rId17"/>
    <p:sldLayoutId id="2147483691" r:id="rId18"/>
    <p:sldLayoutId id="2147483692" r:id="rId19"/>
    <p:sldLayoutId id="2147483693" r:id="rId20"/>
    <p:sldLayoutId id="2147483694" r:id="rId21"/>
    <p:sldLayoutId id="2147483695" r:id="rId22"/>
    <p:sldLayoutId id="2147483663" r:id="rId23"/>
    <p:sldLayoutId id="2147483687" r:id="rId24"/>
    <p:sldLayoutId id="2147483688" r:id="rId25"/>
    <p:sldLayoutId id="2147483664" r:id="rId26"/>
    <p:sldLayoutId id="2147483666" r:id="rId27"/>
    <p:sldLayoutId id="2147483667" r:id="rId28"/>
    <p:sldLayoutId id="2147483668" r:id="rId29"/>
    <p:sldLayoutId id="2147483669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rgbClr val="7CC24E"/>
          </a:solidFill>
          <a:latin typeface="Roboto" charset="0"/>
          <a:ea typeface="Roboto" charset="0"/>
          <a:cs typeface="Roboto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92D050"/>
        </a:buClr>
        <a:buFont typeface="LucidaGrande" charset="0"/>
        <a:buChar char="▶︎"/>
        <a:defRPr sz="2800" kern="1200">
          <a:solidFill>
            <a:schemeClr val="tx1"/>
          </a:solidFill>
          <a:latin typeface="Roboto" charset="0"/>
          <a:ea typeface="Roboto" charset="0"/>
          <a:cs typeface="Roboto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92D050"/>
        </a:buClr>
        <a:buFont typeface="LucidaGrande" charset="0"/>
        <a:buChar char="▶︎"/>
        <a:defRPr sz="2400" kern="1200">
          <a:solidFill>
            <a:schemeClr val="tx1"/>
          </a:solidFill>
          <a:latin typeface="Roboto" charset="0"/>
          <a:ea typeface="Roboto" charset="0"/>
          <a:cs typeface="Roboto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92D050"/>
        </a:buClr>
        <a:buFont typeface="LucidaGrande" charset="0"/>
        <a:buChar char="▶︎"/>
        <a:defRPr sz="2000" kern="1200">
          <a:solidFill>
            <a:schemeClr val="tx1"/>
          </a:solidFill>
          <a:latin typeface="Roboto" charset="0"/>
          <a:ea typeface="Roboto" charset="0"/>
          <a:cs typeface="Roboto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92D050"/>
        </a:buClr>
        <a:buFont typeface="LucidaGrande" charset="0"/>
        <a:buChar char="▶︎"/>
        <a:defRPr sz="1800" kern="1200">
          <a:solidFill>
            <a:schemeClr val="tx1"/>
          </a:solidFill>
          <a:latin typeface="Roboto" charset="0"/>
          <a:ea typeface="Roboto" charset="0"/>
          <a:cs typeface="Roboto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92D050"/>
        </a:buClr>
        <a:buFont typeface="LucidaGrande" charset="0"/>
        <a:buChar char="▶︎"/>
        <a:defRPr sz="1800" kern="1200">
          <a:solidFill>
            <a:schemeClr val="tx1"/>
          </a:solidFill>
          <a:latin typeface="Roboto" charset="0"/>
          <a:ea typeface="Roboto" charset="0"/>
          <a:cs typeface="Roboto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PPT Template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Use this to start your PPT!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494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Page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some bullet points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808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Page Two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alternate page with an image to the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258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Header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this slide type to break up sections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028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</TotalTime>
  <Words>38</Words>
  <Application>Microsoft Macintosh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LucidaGrande</vt:lpstr>
      <vt:lpstr>Roboto</vt:lpstr>
      <vt:lpstr>Arial</vt:lpstr>
      <vt:lpstr>Office Theme</vt:lpstr>
      <vt:lpstr>PPT Template</vt:lpstr>
      <vt:lpstr>Sample Page One</vt:lpstr>
      <vt:lpstr>Sample Page Two</vt:lpstr>
      <vt:lpstr>Section Header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VJ Walbridge</dc:creator>
  <cp:lastModifiedBy>VJ Walbridge</cp:lastModifiedBy>
  <cp:revision>9</cp:revision>
  <dcterms:created xsi:type="dcterms:W3CDTF">2017-01-16T17:04:17Z</dcterms:created>
  <dcterms:modified xsi:type="dcterms:W3CDTF">2017-01-16T19:08:32Z</dcterms:modified>
</cp:coreProperties>
</file>