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6"/>
  </p:notesMasterIdLst>
  <p:sldIdLst>
    <p:sldId id="263" r:id="rId2"/>
    <p:sldId id="257" r:id="rId3"/>
    <p:sldId id="262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C24F"/>
    <a:srgbClr val="007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29"/>
    <p:restoredTop sz="94768"/>
  </p:normalViewPr>
  <p:slideViewPr>
    <p:cSldViewPr snapToGrid="0" snapToObjects="1">
      <p:cViewPr>
        <p:scale>
          <a:sx n="114" d="100"/>
          <a:sy n="114" d="100"/>
        </p:scale>
        <p:origin x="144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E9BA5-B398-3A48-B1C2-4140C1CD01BF}" type="datetimeFigureOut">
              <a:rPr lang="en-US" smtClean="0"/>
              <a:t>1/16/17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90BC7-0870-AF4B-9E55-1B0772F9C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90BC7-0870-AF4B-9E55-1B0772F9C8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7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45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0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0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9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0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CFAD-D126-CB44-AE7D-6C67AEEF8EF4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55387" y="609600"/>
            <a:ext cx="8596668" cy="1320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55387" y="2160589"/>
            <a:ext cx="8596668" cy="3880773"/>
          </a:xfr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959478" y="6357738"/>
            <a:ext cx="91193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B977ADD-BF23-8A42-99DA-E7BEB9B1B646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5387" y="6041362"/>
            <a:ext cx="62976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45008" y="6357738"/>
            <a:ext cx="68333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651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19181" y="609600"/>
            <a:ext cx="8596668" cy="1320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819181" y="2160589"/>
            <a:ext cx="8596668" cy="3880773"/>
          </a:xfrm>
        </p:spPr>
        <p:txBody>
          <a:bodyPr/>
          <a:lstStyle>
            <a:lvl1pPr>
              <a:buClr>
                <a:srgbClr val="7CC24F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7CC24F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7CC24F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7CC24F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7CC24F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9981782" y="6345268"/>
            <a:ext cx="911939" cy="365125"/>
          </a:xfrm>
        </p:spPr>
        <p:txBody>
          <a:bodyPr/>
          <a:lstStyle>
            <a:lvl1pPr>
              <a:defRPr>
                <a:solidFill>
                  <a:srgbClr val="7CC24F"/>
                </a:solidFill>
              </a:defRPr>
            </a:lvl1pPr>
          </a:lstStyle>
          <a:p>
            <a:fld id="{3DDD85F4-43F4-A24A-8765-6FEEBBE56900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9181" y="6041362"/>
            <a:ext cx="6297612" cy="365125"/>
          </a:xfrm>
        </p:spPr>
        <p:txBody>
          <a:bodyPr/>
          <a:lstStyle>
            <a:lvl1pPr>
              <a:defRPr>
                <a:solidFill>
                  <a:srgbClr val="7CC24F"/>
                </a:solidFill>
              </a:defRPr>
            </a:lvl1pPr>
          </a:lstStyle>
          <a:p>
            <a:r>
              <a:rPr lang="en-US" dirty="0" smtClean="0"/>
              <a:t>©2016 </a:t>
            </a:r>
            <a:r>
              <a:rPr lang="en-US" dirty="0" err="1" smtClean="0"/>
              <a:t>GolfTEC</a:t>
            </a:r>
            <a:r>
              <a:rPr lang="en-US" dirty="0" smtClean="0"/>
              <a:t>  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7312" y="6345268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558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B0B0-E452-E64F-A430-4C3E9AC6DD9F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8FB0B0-E452-E64F-A430-4C3E9AC6DD9F}" type="datetime1">
              <a:rPr lang="en-US" smtClean="0"/>
              <a:pPr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©2016 </a:t>
            </a:r>
            <a:r>
              <a:rPr lang="de-DE" dirty="0" err="1" smtClean="0"/>
              <a:t>GolfTEC</a:t>
            </a:r>
            <a:r>
              <a:rPr lang="de-DE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>
                <a:solidFill>
                  <a:srgbClr val="7CC2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8FB0B0-E452-E64F-A430-4C3E9AC6DD9F}" type="datetime1">
              <a:rPr lang="en-US" smtClean="0"/>
              <a:pPr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©2016 </a:t>
            </a:r>
            <a:r>
              <a:rPr lang="de-DE" dirty="0" err="1" smtClean="0"/>
              <a:t>GolfTEC</a:t>
            </a:r>
            <a:r>
              <a:rPr lang="de-DE" dirty="0" smtClean="0"/>
              <a:t>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7CC24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820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456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20C4-87A6-B548-BA03-FFD1D43BD67B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3234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3234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35872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35873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BD6A-B79B-3F4B-9DD0-01FD97A75208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22" y="620751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66BA8-D5B3-334D-BDED-D2301C3651F1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8AB6-86A4-F048-BA1A-D0E352A1A832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9C75-14BD-5642-9D60-3262BF5D1A9F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0673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84A0C-C731-7943-B041-0DDBFD84D59C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366B-B4A3-894C-B867-A1874337784F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©2016 GolfTEC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500" y="3200400"/>
            <a:ext cx="4527396" cy="193625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4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00" y="5285678"/>
            <a:ext cx="4527396" cy="1048215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7CC24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theme" Target="../theme/theme1.xml"/><Relationship Id="rId34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1145" y="587297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145" y="2127135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82866" y="6345266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fld id="{BE05E792-D5F9-6547-9484-18F2E3E25BA6}" type="datetime1">
              <a:rPr lang="en-US" smtClean="0"/>
              <a:t>1/16/17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1145" y="6007908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de-DE" dirty="0" smtClean="0"/>
              <a:t>©2016 GOLFTEC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3859" y="6345266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670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85" r:id="rId21"/>
    <p:sldLayoutId id="2147483686" r:id="rId22"/>
    <p:sldLayoutId id="2147483671" r:id="rId23"/>
    <p:sldLayoutId id="2147483706" r:id="rId24"/>
    <p:sldLayoutId id="2147483707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rgbClr val="7CC24F"/>
          </a:solidFill>
          <a:latin typeface="Roboto" charset="0"/>
          <a:ea typeface="Roboto" charset="0"/>
          <a:cs typeface="Roboto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Roboto" charset="0"/>
          <a:ea typeface="Roboto" charset="0"/>
          <a:cs typeface="Roboto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kern="1200">
          <a:solidFill>
            <a:schemeClr val="tx1">
              <a:lumMod val="75000"/>
              <a:lumOff val="25000"/>
            </a:schemeClr>
          </a:solidFill>
          <a:latin typeface="Roboto" charset="0"/>
          <a:ea typeface="Roboto" charset="0"/>
          <a:cs typeface="Roboto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Roboto" charset="0"/>
          <a:ea typeface="Roboto" charset="0"/>
          <a:cs typeface="Roboto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Roboto" charset="0"/>
          <a:ea typeface="Roboto" charset="0"/>
          <a:cs typeface="Roboto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Roboto" charset="0"/>
          <a:ea typeface="Roboto" charset="0"/>
          <a:cs typeface="Roboto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PPT Template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this to start your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2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Page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Add Some Bullet Points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56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Page </a:t>
            </a:r>
            <a:r>
              <a:rPr lang="en-US" dirty="0" smtClean="0"/>
              <a:t>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 alternate page with an image to the 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732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Header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this slide to break up your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6296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_Brand_ppt_ver3" id="{858B7EAB-AD47-1E47-9DF8-952C81D1E3E2}" vid="{131574C0-FE9A-8D47-A422-62E9510FC2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GT_Brand_ppt_ver3</Template>
  <TotalTime>14</TotalTime>
  <Words>41</Words>
  <Application>Microsoft Macintosh PowerPoint</Application>
  <PresentationFormat>Widescreen</PresentationFormat>
  <Paragraphs>12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Roboto</vt:lpstr>
      <vt:lpstr>Wingdings 3</vt:lpstr>
      <vt:lpstr>Facet</vt:lpstr>
      <vt:lpstr>PPT Template</vt:lpstr>
      <vt:lpstr>Sample Page One</vt:lpstr>
      <vt:lpstr>Sample Page Two</vt:lpstr>
      <vt:lpstr>Section Header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template #3</dc:title>
  <dc:creator>VJ Walbridge</dc:creator>
  <cp:lastModifiedBy>VJ Walbridge</cp:lastModifiedBy>
  <cp:revision>3</cp:revision>
  <cp:lastPrinted>2016-08-17T22:36:18Z</cp:lastPrinted>
  <dcterms:created xsi:type="dcterms:W3CDTF">2017-01-16T19:43:34Z</dcterms:created>
  <dcterms:modified xsi:type="dcterms:W3CDTF">2017-01-16T19:57:57Z</dcterms:modified>
</cp:coreProperties>
</file>